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5715000" cy="9144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BB3"/>
    <a:srgbClr val="F9AA75"/>
    <a:srgbClr val="2F3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4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77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/>
            </a:lvl2pPr>
            <a:lvl3pPr lvl="2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3pPr>
            <a:lvl4pPr lvl="3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lvl="4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lvl="5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lvl="6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lvl="7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lvl="8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250"/>
              <a:buNone/>
              <a:defRPr sz="12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125"/>
              <a:buNone/>
              <a:defRPr sz="112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893219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93651" y="3340100"/>
            <a:ext cx="241771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2893219" y="2241551"/>
            <a:ext cx="2429619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2893219" y="3340100"/>
            <a:ext cx="2429619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3972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  <a:defRPr sz="1750"/>
            </a:lvl2pPr>
            <a:lvl3pPr marL="1371600" lvl="2" indent="-32385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4pPr>
            <a:lvl5pPr marL="2286000" lvl="4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5pPr>
            <a:lvl6pPr marL="2743200" lvl="5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6pPr>
            <a:lvl7pPr marL="3200400" lvl="6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7pPr>
            <a:lvl8pPr marL="3657600" lvl="7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8pPr>
            <a:lvl9pPr marL="4114800" lvl="8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43392" y="2870465"/>
            <a:ext cx="5801784" cy="492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831387" y="3745244"/>
            <a:ext cx="7749117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1668925" y="2548666"/>
            <a:ext cx="7749117" cy="362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alibri"/>
              <a:buNone/>
              <a:defRPr sz="2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9725" algn="l" rtl="0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7975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  <a:defRPr sz="1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1027" y="1118000"/>
            <a:ext cx="525737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RECOMENDAMOS CAIXA ALTA E FONTE ARIAL TAMANHO 12, CENTRALIZADO, NEGRITO.</a:t>
            </a:r>
            <a:endParaRPr dirty="0"/>
          </a:p>
        </p:txBody>
      </p:sp>
      <p:cxnSp>
        <p:nvCxnSpPr>
          <p:cNvPr id="85" name="Google Shape;85;p13"/>
          <p:cNvCxnSpPr/>
          <p:nvPr/>
        </p:nvCxnSpPr>
        <p:spPr>
          <a:xfrm>
            <a:off x="249165" y="1678598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3"/>
          <p:cNvSpPr txBox="1"/>
          <p:nvPr/>
        </p:nvSpPr>
        <p:spPr>
          <a:xfrm>
            <a:off x="174592" y="1720731"/>
            <a:ext cx="535861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r>
              <a:rPr lang="pt-BR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Relator do trabalho sublinhado¹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co-autores²  </a:t>
            </a: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Orientador: 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 orientador³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1-3 Nome da Instituição de Ensino Superior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 para contato em itálico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2853902" y="2623202"/>
            <a:ext cx="0" cy="5377798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/>
          <p:nvPr/>
        </p:nvSpPr>
        <p:spPr>
          <a:xfrm>
            <a:off x="166388" y="2632087"/>
            <a:ext cx="1080857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63313" y="5707731"/>
            <a:ext cx="2168289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MATERIAL E MÉTODO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3031189" y="2632087"/>
            <a:ext cx="1371602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975682" y="7631153"/>
            <a:ext cx="908250" cy="200055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9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4991" y="2888460"/>
            <a:ext cx="2709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introdução.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4991" y="4344757"/>
            <a:ext cx="2553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objetivos.</a:t>
            </a:r>
          </a:p>
          <a:p>
            <a:pPr algn="just"/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9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122838" y="5982691"/>
            <a:ext cx="2618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do seu material e método.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 </a:t>
            </a:r>
          </a:p>
        </p:txBody>
      </p:sp>
      <p:sp>
        <p:nvSpPr>
          <p:cNvPr id="96" name="Google Shape;96;p13"/>
          <p:cNvSpPr txBox="1"/>
          <p:nvPr/>
        </p:nvSpPr>
        <p:spPr>
          <a:xfrm>
            <a:off x="2932868" y="2862919"/>
            <a:ext cx="24555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resultados.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2932868" y="7831208"/>
            <a:ext cx="245553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as referências do seu estudo nas normas da ABNT. Lembrando que: você pode encontrar direcionamentos a respeito das referências na aba de trabalhos no nosso site.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Arial tamanho 5.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cxnSp>
        <p:nvCxnSpPr>
          <p:cNvPr id="99" name="Google Shape;99;p13"/>
          <p:cNvCxnSpPr/>
          <p:nvPr/>
        </p:nvCxnSpPr>
        <p:spPr>
          <a:xfrm>
            <a:off x="211879" y="2342510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3"/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2990715" y="5755379"/>
            <a:ext cx="23976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conclusão.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148250" y="1415260"/>
            <a:ext cx="264522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1</a:t>
            </a:r>
            <a:r>
              <a:rPr lang="pt-BR" sz="900" dirty="0">
                <a:solidFill>
                  <a:schemeClr val="dk1"/>
                </a:solidFill>
              </a:rPr>
              <a:t>: É permitida a movimentação do escopo do resumo (introdução, objetivos, material e método, resultados e conclusão) sem que a ondem seja alterada.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Veja o seguinte exemplo para melhor entendimento:</a:t>
            </a:r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sp>
        <p:nvSpPr>
          <p:cNvPr id="6" name="Google Shape;93;p13">
            <a:extLst>
              <a:ext uri="{FF2B5EF4-FFF2-40B4-BE49-F238E27FC236}">
                <a16:creationId xmlns:a16="http://schemas.microsoft.com/office/drawing/2014/main" id="{9529EB02-884B-5495-A358-58B26AC9911B}"/>
              </a:ext>
            </a:extLst>
          </p:cNvPr>
          <p:cNvSpPr txBox="1"/>
          <p:nvPr/>
        </p:nvSpPr>
        <p:spPr>
          <a:xfrm>
            <a:off x="204743" y="6892420"/>
            <a:ext cx="264915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No exemplo usado, houve uma movimentação de “MATERIAL E MÉTODO” e “RESULTADOS”. Portanto, o participante pode fazer alterações, conquanto que respeite a ordem estabelecida.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Outra dúvida que pode surgir: “É preciso preencher todo o espaço dado?”, a resposta: não, não é necessário preencher todo o espaço. Porém, aconselhamos o participante a usar, de maneira produtiva, o espaço para expor, de forma argumentativa, a ideia do seu trabalho. </a:t>
            </a:r>
          </a:p>
        </p:txBody>
      </p:sp>
      <p:sp>
        <p:nvSpPr>
          <p:cNvPr id="7" name="Google Shape;93;p13">
            <a:extLst>
              <a:ext uri="{FF2B5EF4-FFF2-40B4-BE49-F238E27FC236}">
                <a16:creationId xmlns:a16="http://schemas.microsoft.com/office/drawing/2014/main" id="{5CD67C1B-16CF-EF4C-3A8A-D65A7E7AC774}"/>
              </a:ext>
            </a:extLst>
          </p:cNvPr>
          <p:cNvSpPr txBox="1"/>
          <p:nvPr/>
        </p:nvSpPr>
        <p:spPr>
          <a:xfrm>
            <a:off x="2914334" y="1415260"/>
            <a:ext cx="2474063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A aparência, incluindo uso de gráficos e imagens também serão consideradas pelo avaliador do trabalho no momento da apresentação.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2</a:t>
            </a:r>
            <a:r>
              <a:rPr lang="pt-BR" sz="900" dirty="0">
                <a:solidFill>
                  <a:schemeClr val="dk1"/>
                </a:solidFill>
              </a:rPr>
              <a:t>: Terminada a leitura desta página ela deve ser </a:t>
            </a:r>
            <a:r>
              <a:rPr lang="pt-BR" sz="900" b="1" dirty="0">
                <a:solidFill>
                  <a:schemeClr val="dk1"/>
                </a:solidFill>
              </a:rPr>
              <a:t>APAGADA</a:t>
            </a:r>
            <a:r>
              <a:rPr lang="pt-BR" sz="900" dirty="0">
                <a:solidFill>
                  <a:schemeClr val="dk1"/>
                </a:solidFill>
              </a:rPr>
              <a:t>. Esta página não deve estar presente na sua apresentação.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219382-9BA4-7999-F216-502DA0834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79" y="2599040"/>
            <a:ext cx="2581192" cy="4171389"/>
          </a:xfrm>
          <a:prstGeom prst="rect">
            <a:avLst/>
          </a:prstGeom>
        </p:spPr>
      </p:pic>
      <p:cxnSp>
        <p:nvCxnSpPr>
          <p:cNvPr id="10" name="Google Shape;87;p13">
            <a:extLst>
              <a:ext uri="{FF2B5EF4-FFF2-40B4-BE49-F238E27FC236}">
                <a16:creationId xmlns:a16="http://schemas.microsoft.com/office/drawing/2014/main" id="{E4C594B0-1CFC-90D6-7326-5B01A825BDAA}"/>
              </a:ext>
            </a:extLst>
          </p:cNvPr>
          <p:cNvCxnSpPr>
            <a:cxnSpLocks/>
          </p:cNvCxnSpPr>
          <p:nvPr/>
        </p:nvCxnSpPr>
        <p:spPr>
          <a:xfrm>
            <a:off x="2853902" y="1415260"/>
            <a:ext cx="0" cy="7092947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4451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397</Words>
  <Application>Microsoft Office PowerPoint</Application>
  <PresentationFormat>Apresentação na tela (16:10)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</dc:creator>
  <cp:lastModifiedBy>Alberto Silva Meira</cp:lastModifiedBy>
  <cp:revision>18</cp:revision>
  <dcterms:modified xsi:type="dcterms:W3CDTF">2025-04-18T18:19:46Z</dcterms:modified>
</cp:coreProperties>
</file>